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  <p:sldId id="267" r:id="rId3"/>
    <p:sldId id="268" r:id="rId4"/>
    <p:sldId id="270" r:id="rId5"/>
    <p:sldId id="269" r:id="rId6"/>
  </p:sldIdLst>
  <p:sldSz cx="9144000" cy="6858000" type="screen4x3"/>
  <p:notesSz cx="6881813" cy="96615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FB3A5C-EF59-454A-9025-16974610E81E}" type="datetimeFigureOut">
              <a:rPr lang="pl-PL" smtClean="0"/>
              <a:pPr/>
              <a:t>21.10.2025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8375EEA-0BB9-483D-A4A7-B10B622A43B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3002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>               </a:t>
            </a:r>
            <a:br>
              <a:rPr lang="pl-PL" dirty="0"/>
            </a:br>
            <a:endParaRPr lang="pl-PL" dirty="0"/>
          </a:p>
        </p:txBody>
      </p:sp>
      <p:pic>
        <p:nvPicPr>
          <p:cNvPr id="7" name="Symbol zastępczy zawartości 6" descr="C:\Users\Ania\AppData\Local\Packages\Microsoft.Office.Desktop_8wekyb3d8bbwe\AC\INetCache\Content.MSO\5D12B611.tmp">
            <a:extLst>
              <a:ext uri="{FF2B5EF4-FFF2-40B4-BE49-F238E27FC236}">
                <a16:creationId xmlns:a16="http://schemas.microsoft.com/office/drawing/2014/main" xmlns="" id="{0FE45037-0420-4144-9F15-A0108167438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457846"/>
            <a:ext cx="3312367" cy="338437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32B169FB-297C-4CC1-BCE2-D1FC1B37D1ED}"/>
              </a:ext>
            </a:extLst>
          </p:cNvPr>
          <p:cNvSpPr/>
          <p:nvPr/>
        </p:nvSpPr>
        <p:spPr>
          <a:xfrm>
            <a:off x="1403648" y="836712"/>
            <a:ext cx="655272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PRZEDSZKOLE PROMUJĄCE ZDROWIE </a:t>
            </a:r>
          </a:p>
          <a:p>
            <a:pPr algn="ctr"/>
            <a: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Przedszkole nr 6 im. Czerwonego Kapturka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3E0A77CA-56BE-4749-88FB-6B9F96CB8A2B}"/>
              </a:ext>
            </a:extLst>
          </p:cNvPr>
          <p:cNvSpPr/>
          <p:nvPr/>
        </p:nvSpPr>
        <p:spPr>
          <a:xfrm>
            <a:off x="611560" y="764704"/>
            <a:ext cx="7992888" cy="404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Przedszkole promujące zdrowie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tworzy warunki i podejmuje działania,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które sprzyjają: 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zdrowiu i dobremu samopoczuciu społeczności przedszkola (dzieci, pracowników i rodziców dzieci), 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podejmowaniu przez członków społeczności przedszkola aktualnie i w przyszłości działań 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rzecz zdrowia własnego i innych ludzi oraz tworzenia środowiska sprzyjającego zdrowiu.</a:t>
            </a:r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az 2" descr="kreş-anaokulu-çocukyuvası-gündüzbakımevi-1.png">
            <a:extLst>
              <a:ext uri="{FF2B5EF4-FFF2-40B4-BE49-F238E27FC236}">
                <a16:creationId xmlns:a16="http://schemas.microsoft.com/office/drawing/2014/main" xmlns="" id="{C99CB4E5-7DCC-44EC-99C7-DDC5E499F08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67644" y="4293096"/>
            <a:ext cx="6480720" cy="337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90213449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FA86485F-2076-4CD5-A04B-9DF419844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-30938"/>
            <a:ext cx="5616624" cy="6597352"/>
          </a:xfrm>
          <a:prstGeom prst="rect">
            <a:avLst/>
          </a:prstGeom>
        </p:spPr>
      </p:pic>
      <p:pic>
        <p:nvPicPr>
          <p:cNvPr id="6" name="Obraz 5" descr="Obraz3.jpg">
            <a:extLst>
              <a:ext uri="{FF2B5EF4-FFF2-40B4-BE49-F238E27FC236}">
                <a16:creationId xmlns:a16="http://schemas.microsoft.com/office/drawing/2014/main" xmlns="" id="{B03D42B1-FC2B-48CD-BF3D-770B44E03DA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842051">
            <a:off x="7178212" y="4457738"/>
            <a:ext cx="2200617" cy="1784914"/>
          </a:xfrm>
          <a:prstGeom prst="rect">
            <a:avLst/>
          </a:prstGeom>
        </p:spPr>
      </p:pic>
      <p:pic>
        <p:nvPicPr>
          <p:cNvPr id="7" name="Obraz 6" descr="Obraz3.jpg">
            <a:extLst>
              <a:ext uri="{FF2B5EF4-FFF2-40B4-BE49-F238E27FC236}">
                <a16:creationId xmlns:a16="http://schemas.microsoft.com/office/drawing/2014/main" xmlns="" id="{72197895-C41A-44D0-89BB-6EEEAF370B7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28613">
            <a:off x="49872" y="777949"/>
            <a:ext cx="2230099" cy="18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43273221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42852"/>
            <a:ext cx="5760720" cy="185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143116"/>
            <a:ext cx="5760720" cy="4036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A045480B-B872-42F9-931B-A560191FEE65}"/>
              </a:ext>
            </a:extLst>
          </p:cNvPr>
          <p:cNvSpPr/>
          <p:nvPr/>
        </p:nvSpPr>
        <p:spPr>
          <a:xfrm>
            <a:off x="1043608" y="898789"/>
            <a:ext cx="7416824" cy="541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ZESPÓŁ DO SPRAW PROMOCJI ZDROWIA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Koordynator: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Violetta Giżycka - dyrektor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 Czajka - nauczyciel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Członkowie zespołu do spraw promocji </a:t>
            </a:r>
            <a:r>
              <a:rPr lang="pl-PL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zdrowia:</a:t>
            </a:r>
            <a:endParaRPr lang="pl-PL" sz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Marta </a:t>
            </a: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Odrobińska – nauczyciel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Paulina Matuszczak – nauczyciel </a:t>
            </a:r>
            <a:endParaRPr lang="pl-PL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Marcela Augustyniak – </a:t>
            </a: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nauczyciel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Marzena Pilarska - referent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Ewa Kucharska – intendent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Patrycja Łochowicz – Walewska - woźna</a:t>
            </a:r>
            <a:endParaRPr lang="pl-PL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Magdalena Tylek - Ślósarczyk – rodzic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l-PL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</a:t>
            </a:r>
            <a:r>
              <a:rPr lang="pl-PL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67 262 12 25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az 2" descr="Podobny obraz">
            <a:extLst>
              <a:ext uri="{FF2B5EF4-FFF2-40B4-BE49-F238E27FC236}">
                <a16:creationId xmlns:a16="http://schemas.microsoft.com/office/drawing/2014/main" xmlns="" id="{8921D410-573D-4B0C-B379-2B78EB51016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2808312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az 3" descr="dzieci_sport.jpg">
            <a:extLst>
              <a:ext uri="{FF2B5EF4-FFF2-40B4-BE49-F238E27FC236}">
                <a16:creationId xmlns:a16="http://schemas.microsoft.com/office/drawing/2014/main" xmlns="" id="{5D221508-BC86-4105-A0B1-7E7765EB9DF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1206850"/>
            <a:ext cx="2534816" cy="162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9953048"/>
      </p:ext>
    </p:extLst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67</Words>
  <Application>Microsoft Office PowerPoint</Application>
  <PresentationFormat>Pokaz na ekranie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Hol</vt:lpstr>
      <vt:lpstr>                   </vt:lpstr>
      <vt:lpstr>Slajd 2</vt:lpstr>
      <vt:lpstr>Slajd 3</vt:lpstr>
      <vt:lpstr>Slajd 4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Promocja zdrowia w przedszkolu</dc:title>
  <dc:creator>Użytkownik systemu Windows</dc:creator>
  <cp:lastModifiedBy>Użytkownik systemu Windows</cp:lastModifiedBy>
  <cp:revision>30</cp:revision>
  <cp:lastPrinted>2020-02-02T18:55:20Z</cp:lastPrinted>
  <dcterms:created xsi:type="dcterms:W3CDTF">2020-01-05T15:41:04Z</dcterms:created>
  <dcterms:modified xsi:type="dcterms:W3CDTF">2025-10-21T14:42:11Z</dcterms:modified>
</cp:coreProperties>
</file>